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A930-44D0-439A-A6CE-E4CFD1C7A1C4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48233-B589-4450-8AB0-444FFE608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8233-B589-4450-8AB0-444FFE608A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8233-B589-4450-8AB0-444FFE608A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104F-9684-4B2C-AE7F-2D6AB117CDF5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CAE4-6FFD-4E53-9E41-A960BE8A2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STRESS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Characteristic Load:- 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The maximum working load the structure has to withstand for which it has to be designed is called characteristic load  </a:t>
            </a:r>
          </a:p>
          <a:p>
            <a:pPr algn="just">
              <a:buNone/>
            </a:pPr>
            <a:r>
              <a:rPr lang="en-US" dirty="0" smtClean="0"/>
              <a:t>					OR</a:t>
            </a:r>
          </a:p>
          <a:p>
            <a:pPr algn="just">
              <a:buNone/>
            </a:pPr>
            <a:r>
              <a:rPr lang="en-US" dirty="0" smtClean="0"/>
              <a:t>	It can also defined as the load that has 95% probability of not being exceeded during the life of structure.</a:t>
            </a:r>
          </a:p>
          <a:p>
            <a:endParaRPr lang="en-US" dirty="0"/>
          </a:p>
        </p:txBody>
      </p:sp>
      <p:pic>
        <p:nvPicPr>
          <p:cNvPr id="2050" name="Picture 2" descr="C:\Users\admin\Desktop\CamScanner 10-01-2020 09.18.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958084"/>
            <a:ext cx="3687152" cy="289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Design Load:-</a:t>
            </a:r>
          </a:p>
          <a:p>
            <a:pPr>
              <a:buNone/>
            </a:pPr>
            <a:r>
              <a:rPr lang="en-US" dirty="0" smtClean="0"/>
              <a:t>	Defined as product of partial safety factor and characteristic load.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Partial Safety Factor</a:t>
            </a:r>
          </a:p>
          <a:p>
            <a:pPr>
              <a:buNone/>
            </a:pPr>
            <a:r>
              <a:rPr lang="en-US" dirty="0" smtClean="0"/>
              <a:t>	These are the factors which applied to the loads &amp; materials to arrive at the designed values.</a:t>
            </a:r>
          </a:p>
          <a:p>
            <a:pPr>
              <a:buNone/>
            </a:pPr>
            <a:r>
              <a:rPr lang="en-US" dirty="0" smtClean="0"/>
              <a:t>From IS -456:2000 (Table 18)</a:t>
            </a:r>
          </a:p>
          <a:p>
            <a:pPr algn="ctr">
              <a:buNone/>
            </a:pPr>
            <a:r>
              <a:rPr lang="en-US" dirty="0" smtClean="0"/>
              <a:t>	partial safety factor for steel=</a:t>
            </a:r>
            <a:r>
              <a:rPr lang="en-US" dirty="0" smtClean="0">
                <a:solidFill>
                  <a:srgbClr val="FF0000"/>
                </a:solidFill>
              </a:rPr>
              <a:t>1.15</a:t>
            </a:r>
          </a:p>
          <a:p>
            <a:pPr algn="ctr">
              <a:buNone/>
            </a:pPr>
            <a:r>
              <a:rPr lang="en-US" dirty="0" smtClean="0"/>
              <a:t>	partial safety factor for steel=</a:t>
            </a:r>
            <a:r>
              <a:rPr lang="en-US" dirty="0" smtClean="0">
                <a:solidFill>
                  <a:srgbClr val="FF0000"/>
                </a:solidFill>
              </a:rPr>
              <a:t>1.50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CamScanner 10-01-2020 09.19.1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38200" y="38100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CamScanner 10-01-2020 09.21.18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Proof Stress</a:t>
            </a:r>
          </a:p>
          <a:p>
            <a:pPr>
              <a:buNone/>
            </a:pPr>
            <a:r>
              <a:rPr lang="en-US" dirty="0" smtClean="0"/>
              <a:t>	Defined as the point when a material undergoes an amount of plastic deformation equal to 0.2%.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TYPES OF BEAM</a:t>
            </a:r>
          </a:p>
          <a:p>
            <a:pPr>
              <a:buNone/>
            </a:pPr>
            <a:r>
              <a:rPr lang="en-US" dirty="0" smtClean="0"/>
              <a:t>	I) </a:t>
            </a:r>
            <a:r>
              <a:rPr lang="en-US" u="sng" dirty="0" smtClean="0"/>
              <a:t>Singly Reinforced Beam:</a:t>
            </a:r>
          </a:p>
          <a:p>
            <a:pPr>
              <a:buNone/>
            </a:pPr>
            <a:r>
              <a:rPr lang="en-US" dirty="0" smtClean="0"/>
              <a:t>		In a singly reinforced beam, the steel reinforced is provide only on tension zone or tensile side.</a:t>
            </a:r>
          </a:p>
          <a:p>
            <a:pPr>
              <a:buNone/>
            </a:pPr>
            <a:r>
              <a:rPr lang="en-US" dirty="0" smtClean="0"/>
              <a:t>II) </a:t>
            </a:r>
            <a:r>
              <a:rPr lang="en-US" u="sng" dirty="0" smtClean="0"/>
              <a:t>Doubly Reinforced Beam:</a:t>
            </a:r>
          </a:p>
          <a:p>
            <a:pPr>
              <a:buNone/>
            </a:pPr>
            <a:r>
              <a:rPr lang="en-US" dirty="0" smtClean="0"/>
              <a:t>		If steel reinforcement is provided in both tension and compression side, then it is said to be doubly reinforced beam.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u="sng" dirty="0" smtClean="0"/>
              <a:t>Effective Depth (d): </a:t>
            </a:r>
            <a:r>
              <a:rPr lang="en-US" dirty="0" smtClean="0"/>
              <a:t>The distance from the top edge of the beam to the center of tensile reinforcement is called effective depth.</a:t>
            </a:r>
          </a:p>
          <a:p>
            <a:pPr algn="just"/>
            <a:r>
              <a:rPr lang="en-US" u="sng" dirty="0" smtClean="0"/>
              <a:t>Clear Cover or Nominal Cover</a:t>
            </a:r>
            <a:r>
              <a:rPr lang="en-US" dirty="0" smtClean="0"/>
              <a:t>: The distance between bottom of the bar and bottom most edge of the beam is called clear cover or nominal cover.</a:t>
            </a:r>
          </a:p>
          <a:p>
            <a:pPr algn="just"/>
            <a:r>
              <a:rPr lang="en-US" u="sng" dirty="0" smtClean="0"/>
              <a:t>Effective Cover(d’):</a:t>
            </a:r>
            <a:r>
              <a:rPr lang="en-US" dirty="0" smtClean="0"/>
              <a:t>The distance between center of tensile reinforcement and bottom edge of the beam is called effective cover.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4098" cy="295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2895600" cy="26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733800"/>
            <a:ext cx="694624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Block Parameter</a:t>
            </a:r>
            <a:endParaRPr lang="en-US" dirty="0"/>
          </a:p>
        </p:txBody>
      </p:sp>
      <p:pic>
        <p:nvPicPr>
          <p:cNvPr id="1026" name="Picture 2" descr="C:\Users\admin\Desktop\CamScanner 10-07-2020 09.18.43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4909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2050" name="Picture 2" descr="C:\Users\admin\Desktop\CamScanner 10-07-2020 09.19.47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CamScanner 10-07-2020 09.20.56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This method is based on elastic theory of reinforced concrete structure.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ASSUMPTIONS:-</a:t>
            </a:r>
          </a:p>
          <a:p>
            <a:r>
              <a:rPr lang="en-US" dirty="0" smtClean="0"/>
              <a:t>Plane sections before bending remains plane even after bending</a:t>
            </a:r>
          </a:p>
          <a:p>
            <a:r>
              <a:rPr lang="en-US" dirty="0" smtClean="0"/>
              <a:t>All tensile stress are taken by reinforcement</a:t>
            </a:r>
          </a:p>
          <a:p>
            <a:r>
              <a:rPr lang="en-US" dirty="0" smtClean="0"/>
              <a:t>The modular ratio between steel and concrete remains constant. </a:t>
            </a:r>
          </a:p>
          <a:p>
            <a:pPr>
              <a:buNone/>
            </a:pPr>
            <a:r>
              <a:rPr lang="en-US" dirty="0" smtClean="0"/>
              <a:t>                                     M= Es/Ec</a:t>
            </a:r>
          </a:p>
          <a:p>
            <a:r>
              <a:rPr lang="en-US" dirty="0" smtClean="0"/>
              <a:t>The stress strain relationship under working load is linear for both steel and concrete.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CamScanner 10-07-2020 09.21.46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CamScanner 10-07-2020 09.22.48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WhatsApp Image 2020-10-07 at 9.41.03 A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Strain in concrete and strain in steel reaches its limiting value simultaneously for the applied moment.</a:t>
            </a:r>
          </a:p>
          <a:p>
            <a:pPr algn="just"/>
            <a:r>
              <a:rPr lang="en-US" dirty="0" smtClean="0"/>
              <a:t>In this type of section neutral axis and limiting neutral axis coincides.</a:t>
            </a:r>
          </a:p>
          <a:p>
            <a:pPr algn="just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Reinforced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Strain in the steel reaches its limiting value first than the strain in concrete.</a:t>
            </a:r>
          </a:p>
          <a:p>
            <a:pPr algn="just"/>
            <a:r>
              <a:rPr lang="en-US" dirty="0" smtClean="0"/>
              <a:t>In this section percentage of steel is less than what is required for balanced section.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Reinforced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 in the concrete reaches its limiting value first than the strain in steel.</a:t>
            </a:r>
          </a:p>
          <a:p>
            <a:pPr algn="just"/>
            <a:r>
              <a:rPr lang="en-US" dirty="0" smtClean="0"/>
              <a:t>In this section percentage of steel is more than what is required for balanced section.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WhatsApp Image 2020-10-12 at 10.12.36 A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3921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Advantages:-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/>
              <a:t>It is simple, reliable and serviceability requirements are </a:t>
            </a:r>
            <a:r>
              <a:rPr lang="en-US" dirty="0" err="1" smtClean="0"/>
              <a:t>satisify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Limitations:-</a:t>
            </a:r>
          </a:p>
          <a:p>
            <a:pPr algn="just"/>
            <a:r>
              <a:rPr lang="en-US" dirty="0" smtClean="0"/>
              <a:t>It assumes stress strain relationship for concrete is linear which is not true.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This method gives uneconomical section.</a:t>
            </a:r>
          </a:p>
          <a:p>
            <a:pPr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Ultimate Load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Ultimate load is used as a design load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Collapse criteria used for the design, hence it gives the better load carrying capacity for the structures.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This method gives economical section but it leads to excessive deformation and cracking.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This method failed in serviceability and durability criteria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State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An ideal method which takes into account not only the ultimate strength of the structure but also the serviceability and durability requirement.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This new method makes a judicious combination of the working stress philosophy as well as the ultimate load philosophy, thus avoiding the demerits of both.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smtClean="0"/>
              <a:t>The acceptable limit of safety and serviceability requirements before failure occurs is called </a:t>
            </a:r>
            <a:r>
              <a:rPr lang="en-US" u="sng" dirty="0" smtClean="0">
                <a:solidFill>
                  <a:srgbClr val="FF0000"/>
                </a:solidFill>
              </a:rPr>
              <a:t>Limit State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structure to be designed on the basis of limit state should satisfy the following:-</a:t>
            </a:r>
          </a:p>
          <a:p>
            <a:pPr algn="just">
              <a:buNone/>
            </a:pPr>
            <a:r>
              <a:rPr lang="en-US" dirty="0" smtClean="0"/>
              <a:t>		a) </a:t>
            </a:r>
            <a:r>
              <a:rPr lang="en-US" dirty="0" smtClean="0">
                <a:solidFill>
                  <a:srgbClr val="FF0000"/>
                </a:solidFill>
              </a:rPr>
              <a:t>Limit state of collapse</a:t>
            </a:r>
          </a:p>
          <a:p>
            <a:pPr algn="just">
              <a:buNone/>
            </a:pPr>
            <a:r>
              <a:rPr lang="en-US" dirty="0" smtClean="0"/>
              <a:t>		b) </a:t>
            </a:r>
            <a:r>
              <a:rPr lang="en-US" dirty="0" smtClean="0">
                <a:solidFill>
                  <a:srgbClr val="FF0000"/>
                </a:solidFill>
              </a:rPr>
              <a:t>Limit state of serviceability</a:t>
            </a:r>
          </a:p>
          <a:p>
            <a:pPr algn="just"/>
            <a:r>
              <a:rPr lang="en-US" u="sng" dirty="0" smtClean="0"/>
              <a:t>Limit state of collapse:-</a:t>
            </a:r>
          </a:p>
          <a:p>
            <a:pPr algn="just">
              <a:buNone/>
            </a:pPr>
            <a:r>
              <a:rPr lang="en-US" dirty="0" smtClean="0"/>
              <a:t>		Limit state of collapse in compression</a:t>
            </a:r>
          </a:p>
          <a:p>
            <a:pPr algn="just">
              <a:buNone/>
            </a:pPr>
            <a:r>
              <a:rPr lang="en-US" dirty="0" smtClean="0"/>
              <a:t>		Limit state of collapse in shear</a:t>
            </a:r>
          </a:p>
          <a:p>
            <a:pPr algn="just">
              <a:buNone/>
            </a:pPr>
            <a:r>
              <a:rPr lang="en-US" dirty="0" smtClean="0"/>
              <a:t>		 Limit state of collapse in torsion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u="sng" dirty="0" smtClean="0"/>
              <a:t>Limit State of serviceability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Excessive deflection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Premature or excessive cracking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Corrosion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Excessive Vibration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Working Stress Method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Based on elastic theory – assumes concrete and steel are elastic .</a:t>
            </a:r>
          </a:p>
          <a:p>
            <a:pPr algn="just"/>
            <a:r>
              <a:rPr lang="en-US" b="1" dirty="0" smtClean="0"/>
              <a:t>Assumes stress strain curve is linear for concrete and steel.</a:t>
            </a:r>
          </a:p>
          <a:p>
            <a:pPr algn="just"/>
            <a:r>
              <a:rPr lang="en-US" b="1" dirty="0" smtClean="0"/>
              <a:t>Factor of safety are applied to yield stresses to get permissible stresses.</a:t>
            </a:r>
          </a:p>
          <a:p>
            <a:pPr algn="just"/>
            <a:r>
              <a:rPr lang="en-US" b="1" dirty="0" smtClean="0"/>
              <a:t>No factor of safety is used for loads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Limit State Method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Based on actual stress – strain curve of concrete and steel.</a:t>
            </a:r>
          </a:p>
          <a:p>
            <a:pPr algn="just"/>
            <a:r>
              <a:rPr lang="en-US" b="1" dirty="0" smtClean="0"/>
              <a:t>stress strain curve is non linear for concrete and steel.</a:t>
            </a:r>
          </a:p>
          <a:p>
            <a:pPr algn="just"/>
            <a:r>
              <a:rPr lang="en-US" b="1" dirty="0" smtClean="0"/>
              <a:t>Partial safety factors are applied to get design values of stresses</a:t>
            </a:r>
          </a:p>
          <a:p>
            <a:pPr algn="just"/>
            <a:r>
              <a:rPr lang="en-US" b="1" dirty="0" smtClean="0"/>
              <a:t>Design loads are obtained by multiplying partial safety factors to working loads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Characteristic Strength:- 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The Characteristic strength  of the material that value of the strength of the material below which not more than 5% of a test results are expected to fall.</a:t>
            </a: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CamScanner 10-01-2020 09.16.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362200"/>
            <a:ext cx="470020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558</Words>
  <Application>Microsoft Office PowerPoint</Application>
  <PresentationFormat>On-screen Show (4:3)</PresentationFormat>
  <Paragraphs>97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WORKING STRESS METHOD</vt:lpstr>
      <vt:lpstr>Slide 2</vt:lpstr>
      <vt:lpstr>Slide 3</vt:lpstr>
      <vt:lpstr>Ultimate Load Method </vt:lpstr>
      <vt:lpstr>Limit State Method</vt:lpstr>
      <vt:lpstr>Slide 6</vt:lpstr>
      <vt:lpstr>Slide 7</vt:lpstr>
      <vt:lpstr>Comparision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Stress Block Parameter</vt:lpstr>
      <vt:lpstr>`</vt:lpstr>
      <vt:lpstr>Slide 19</vt:lpstr>
      <vt:lpstr>Slide 20</vt:lpstr>
      <vt:lpstr>Slide 21</vt:lpstr>
      <vt:lpstr>Slide 22</vt:lpstr>
      <vt:lpstr>Balanced section </vt:lpstr>
      <vt:lpstr>Under Reinforced Section </vt:lpstr>
      <vt:lpstr>Over Reinforced Section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STRESS METHOD</dc:title>
  <dc:creator>admin</dc:creator>
  <cp:lastModifiedBy>admin</cp:lastModifiedBy>
  <cp:revision>60</cp:revision>
  <dcterms:created xsi:type="dcterms:W3CDTF">2020-09-29T03:39:35Z</dcterms:created>
  <dcterms:modified xsi:type="dcterms:W3CDTF">2020-10-17T06:02:13Z</dcterms:modified>
</cp:coreProperties>
</file>